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501" r:id="rId2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  <a:srgbClr val="FF3300"/>
    <a:srgbClr val="FF6600"/>
    <a:srgbClr val="33CC33"/>
    <a:srgbClr val="FF00FF"/>
    <a:srgbClr val="FF9933"/>
    <a:srgbClr val="99FFCC"/>
    <a:srgbClr val="0000FF"/>
    <a:srgbClr val="660066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-102" y="-35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9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35CA61-1407-4641-9D93-C9CA0FC2E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53992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162" cy="4813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829" y="1"/>
            <a:ext cx="3170162" cy="4813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763" y="4621412"/>
            <a:ext cx="5851676" cy="37796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890"/>
            <a:ext cx="3170162" cy="4813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829" y="9119890"/>
            <a:ext cx="3170162" cy="4813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24C2C9-346E-4AA3-88EB-98D2FB9B7F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637441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03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766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68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674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851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08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002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361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103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14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0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57761-E233-4E16-8EAA-0BF7865CA0E4}" type="datetimeFigureOut">
              <a:rPr lang="en-US" smtClean="0"/>
              <a:t>01-Nov-20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0B2D8-654B-4B11-B0DF-A4A0B48AD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94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Text Box 1"/>
          <p:cNvSpPr txBox="1">
            <a:spLocks noChangeArrowheads="1"/>
          </p:cNvSpPr>
          <p:nvPr/>
        </p:nvSpPr>
        <p:spPr bwMode="auto">
          <a:xfrm>
            <a:off x="193541" y="102598"/>
            <a:ext cx="7764209" cy="495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1646" tIns="66297" rIns="81646" bIns="40823"/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000000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DejaVu Sans" charset="0"/>
                <a:cs typeface="DejaVu Sans" charset="0"/>
              </a:defRPr>
            </a:lvl9pPr>
          </a:lstStyle>
          <a:p>
            <a:pPr>
              <a:spcAft>
                <a:spcPct val="0"/>
              </a:spcAft>
              <a:buClrTx/>
            </a:pPr>
            <a:r>
              <a:rPr lang="en-US" altLang="en-US" sz="2900" dirty="0" smtClean="0">
                <a:latin typeface="+mn-lt"/>
              </a:rPr>
              <a:t>Focal Mechanism - II</a:t>
            </a:r>
            <a:endParaRPr lang="en-CA" altLang="en-US" sz="2900" dirty="0">
              <a:latin typeface="+mn-lt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0" y="739942"/>
            <a:ext cx="12192000" cy="802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http://www.iitk.ac.in/infocell/iitk/newhtml/logo/bluelog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1146" y="362409"/>
            <a:ext cx="810854" cy="771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0" y="6657975"/>
            <a:ext cx="12192000" cy="200025"/>
          </a:xfrm>
          <a:prstGeom prst="rect">
            <a:avLst/>
          </a:prstGeom>
          <a:solidFill>
            <a:srgbClr val="CC99FF">
              <a:alpha val="5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57408" y="790877"/>
            <a:ext cx="3552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Summary</a:t>
            </a:r>
            <a:endParaRPr lang="en-US" b="1" u="sng" dirty="0"/>
          </a:p>
        </p:txBody>
      </p:sp>
      <p:grpSp>
        <p:nvGrpSpPr>
          <p:cNvPr id="12" name="Group 11"/>
          <p:cNvGrpSpPr/>
          <p:nvPr/>
        </p:nvGrpSpPr>
        <p:grpSpPr>
          <a:xfrm>
            <a:off x="451665" y="886467"/>
            <a:ext cx="178057" cy="178152"/>
            <a:chOff x="916749" y="1063844"/>
            <a:chExt cx="178057" cy="178152"/>
          </a:xfrm>
        </p:grpSpPr>
        <p:sp>
          <p:nvSpPr>
            <p:cNvPr id="13" name="Rectangle 12"/>
            <p:cNvSpPr/>
            <p:nvPr/>
          </p:nvSpPr>
          <p:spPr>
            <a:xfrm>
              <a:off x="948502" y="1097617"/>
              <a:ext cx="146304" cy="144379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16749" y="1063844"/>
              <a:ext cx="146304" cy="144379"/>
            </a:xfrm>
            <a:prstGeom prst="rect">
              <a:avLst/>
            </a:prstGeom>
            <a:solidFill>
              <a:srgbClr val="FFCC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Focal Mechanisms Explained_ What are those “beach balls”_ (Educational) - YouTube [360p]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48500" y="1160209"/>
            <a:ext cx="7134397" cy="535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793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55433</TotalTime>
  <Words>5</Words>
  <Application>Microsoft Office PowerPoint</Application>
  <PresentationFormat>Custom</PresentationFormat>
  <Paragraphs>2</Paragraphs>
  <Slides>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EQ</dc:creator>
  <cp:lastModifiedBy>rocklab</cp:lastModifiedBy>
  <cp:revision>1173</cp:revision>
  <cp:lastPrinted>2020-10-31T13:26:02Z</cp:lastPrinted>
  <dcterms:created xsi:type="dcterms:W3CDTF">2015-06-17T07:19:02Z</dcterms:created>
  <dcterms:modified xsi:type="dcterms:W3CDTF">2020-11-01T15:41:52Z</dcterms:modified>
</cp:coreProperties>
</file>